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</p:sldMasterIdLst>
  <p:notesMasterIdLst>
    <p:notesMasterId r:id="rId15"/>
  </p:notes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053" y="4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5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C1D1-1370-4641-B04E-4985B617A566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63428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C1D1-1370-4641-B04E-4985B617A566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1651346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11084"/>
            <a:ext cx="1971675" cy="43180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11083"/>
            <a:ext cx="5800725" cy="4318067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C1D1-1370-4641-B04E-4985B617A566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5623923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C1D1-1370-4641-B04E-4985B617A566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6011870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C1D1-1370-4641-B04E-4985B617A566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64613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C1D1-1370-4641-B04E-4985B617A566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1575743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C1D1-1370-4641-B04E-4985B617A566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2671258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C1D1-1370-4641-B04E-4985B617A566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3781198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C1D1-1370-4641-B04E-4985B617A566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66754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E3A7C1D1-1370-4641-B04E-4985B617A566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637135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4948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7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C1D1-1370-4641-B04E-4985B617A566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8523246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0737"/>
            <a:ext cx="9144001" cy="49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E3A7C1D1-1370-4641-B04E-4985B617A566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53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97FC92-C424-42AC-9A8E-B2E47B1BE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2824" y="1448685"/>
            <a:ext cx="3067478" cy="349616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B9842A-A943-4A00-BCB2-297B8AC9F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62CCB-6B38-4854-A1C9-CD3702684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FFF37B-F6D2-44DD-A9F7-0FB6C6089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03" y="517960"/>
            <a:ext cx="6509075" cy="216728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A0FE45-36EA-466A-B5F2-F7060484B98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139" y="-25005"/>
            <a:ext cx="1128704" cy="65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326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F42E6-E134-44CA-9485-980153945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97BD1-366D-4B65-A02D-A6C430A36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oogle Shape;101;p21">
            <a:extLst>
              <a:ext uri="{FF2B5EF4-FFF2-40B4-BE49-F238E27FC236}">
                <a16:creationId xmlns:a16="http://schemas.microsoft.com/office/drawing/2014/main" id="{55CD8352-B479-43C7-8E1F-6E18D89F80C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4103" b="4103"/>
          <a:stretch/>
        </p:blipFill>
        <p:spPr>
          <a:xfrm>
            <a:off x="367325" y="2083725"/>
            <a:ext cx="4322763" cy="2724600"/>
          </a:xfrm>
          <a:prstGeom prst="rect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" name="Google Shape;102;p21">
            <a:extLst>
              <a:ext uri="{FF2B5EF4-FFF2-40B4-BE49-F238E27FC236}">
                <a16:creationId xmlns:a16="http://schemas.microsoft.com/office/drawing/2014/main" id="{A69B8CFB-420B-4980-8CAE-92AA02C7E7E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8061" b="8053"/>
          <a:stretch/>
        </p:blipFill>
        <p:spPr>
          <a:xfrm>
            <a:off x="4690088" y="758987"/>
            <a:ext cx="4322775" cy="2724601"/>
          </a:xfrm>
          <a:prstGeom prst="rect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1C7829-6037-4377-974C-F8B6989028D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139" y="-25005"/>
            <a:ext cx="1128704" cy="65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04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E54C5-283B-42B1-A0CA-0D185FDF1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D79AE-4031-4918-B91A-52DFD1534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oogle Shape;107;p22">
            <a:extLst>
              <a:ext uri="{FF2B5EF4-FFF2-40B4-BE49-F238E27FC236}">
                <a16:creationId xmlns:a16="http://schemas.microsoft.com/office/drawing/2014/main" id="{13136176-0DEA-475E-B3C5-E753D226C3F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8466"/>
          <a:stretch/>
        </p:blipFill>
        <p:spPr>
          <a:xfrm>
            <a:off x="1581912" y="527462"/>
            <a:ext cx="5980176" cy="4088575"/>
          </a:xfrm>
          <a:prstGeom prst="rect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8F1C2E-CDC3-48D2-805F-E4798BD480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139" y="-25005"/>
            <a:ext cx="1128704" cy="65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19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8C0C4-4398-4088-8BCE-087F5B0E4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84C94-C62F-4DAF-9748-77A526A74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oogle Shape;112;p23">
            <a:extLst>
              <a:ext uri="{FF2B5EF4-FFF2-40B4-BE49-F238E27FC236}">
                <a16:creationId xmlns:a16="http://schemas.microsoft.com/office/drawing/2014/main" id="{23B0A22B-8C09-40BF-A1D5-46204ABF850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047" r="1037"/>
          <a:stretch/>
        </p:blipFill>
        <p:spPr>
          <a:xfrm>
            <a:off x="1581913" y="527463"/>
            <a:ext cx="5980178" cy="4088575"/>
          </a:xfrm>
          <a:prstGeom prst="rect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DF4EB0-34CE-404C-B9A9-DB92A7C9974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139" y="-25005"/>
            <a:ext cx="1128704" cy="65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198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460B9-F684-4ABB-B12C-B235D7B50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B7316-16D9-45B0-8C9C-DEFC134E8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oogle Shape;117;p24">
            <a:extLst>
              <a:ext uri="{FF2B5EF4-FFF2-40B4-BE49-F238E27FC236}">
                <a16:creationId xmlns:a16="http://schemas.microsoft.com/office/drawing/2014/main" id="{2C5BECE8-69B5-4931-B467-A290EBA7354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7211" r="17218"/>
          <a:stretch/>
        </p:blipFill>
        <p:spPr>
          <a:xfrm>
            <a:off x="1581913" y="527463"/>
            <a:ext cx="5980175" cy="4088575"/>
          </a:xfrm>
          <a:prstGeom prst="rect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719F82-1C51-4F95-A35B-FD90EF533E5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139" y="-25005"/>
            <a:ext cx="1128704" cy="65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596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8F79B-EB50-4C20-A0CE-D714A2624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18F77-F879-4346-808E-CAC20F0DF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Google Shape;54;p13">
            <a:extLst>
              <a:ext uri="{FF2B5EF4-FFF2-40B4-BE49-F238E27FC236}">
                <a16:creationId xmlns:a16="http://schemas.microsoft.com/office/drawing/2014/main" id="{1E43D977-67A7-4307-BD07-5CC9B1FCF2D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8821" t="8821" r="8813" b="8813"/>
          <a:stretch/>
        </p:blipFill>
        <p:spPr>
          <a:xfrm>
            <a:off x="321971" y="1976907"/>
            <a:ext cx="3889420" cy="2833345"/>
          </a:xfrm>
          <a:prstGeom prst="rect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2C8A67-2736-45A9-BF20-407531389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8852" y="741679"/>
            <a:ext cx="4848897" cy="286803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A064EC-614F-44DA-AAB9-CC0A70CF075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139" y="-25005"/>
            <a:ext cx="1128704" cy="65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659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1B02-627F-4C8D-B105-7B004C341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9D1D4-8993-43EF-B471-58D88AB97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Image result for modern tractor">
            <a:extLst>
              <a:ext uri="{FF2B5EF4-FFF2-40B4-BE49-F238E27FC236}">
                <a16:creationId xmlns:a16="http://schemas.microsoft.com/office/drawing/2014/main" id="{2D4FAC90-AC45-4462-96B3-0EF2EFF08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49" y="2139391"/>
            <a:ext cx="4188602" cy="2793551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oogle Shape;61;p14">
            <a:extLst>
              <a:ext uri="{FF2B5EF4-FFF2-40B4-BE49-F238E27FC236}">
                <a16:creationId xmlns:a16="http://schemas.microsoft.com/office/drawing/2014/main" id="{2555B0B1-9F79-4123-B5A8-15A0F0C4A41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9337" r="9329"/>
          <a:stretch/>
        </p:blipFill>
        <p:spPr>
          <a:xfrm>
            <a:off x="4837788" y="853180"/>
            <a:ext cx="3724703" cy="2793550"/>
          </a:xfrm>
          <a:prstGeom prst="rect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68A378-88CB-413D-A7CE-0BC338DC14A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139" y="-25005"/>
            <a:ext cx="1128704" cy="65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0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AFB34-5B4E-42C3-9CDE-E88228515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80F09-FB06-4576-A3F9-27A223373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oogle Shape;66;p15">
            <a:extLst>
              <a:ext uri="{FF2B5EF4-FFF2-40B4-BE49-F238E27FC236}">
                <a16:creationId xmlns:a16="http://schemas.microsoft.com/office/drawing/2014/main" id="{B3564BDD-078D-4C3C-B288-1705645CBCC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8422" r="8431"/>
          <a:stretch/>
        </p:blipFill>
        <p:spPr>
          <a:xfrm>
            <a:off x="1720838" y="433375"/>
            <a:ext cx="5702324" cy="4276748"/>
          </a:xfrm>
          <a:prstGeom prst="rect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C552D9-A4CF-4D7C-88C4-875201C67CD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139" y="-25005"/>
            <a:ext cx="1128704" cy="65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241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C0688-A22E-4871-80AB-C6603C08C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8B2A6-78B8-484D-A260-5438A43F9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oogle Shape;71;p16">
            <a:extLst>
              <a:ext uri="{FF2B5EF4-FFF2-40B4-BE49-F238E27FC236}">
                <a16:creationId xmlns:a16="http://schemas.microsoft.com/office/drawing/2014/main" id="{3592AAB0-862A-4FEB-B9B8-776F8695644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8031" r="16732" b="-1296"/>
          <a:stretch/>
        </p:blipFill>
        <p:spPr>
          <a:xfrm>
            <a:off x="627025" y="2085925"/>
            <a:ext cx="4094576" cy="2580775"/>
          </a:xfrm>
          <a:prstGeom prst="rect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" name="Google Shape;72;p16">
            <a:extLst>
              <a:ext uri="{FF2B5EF4-FFF2-40B4-BE49-F238E27FC236}">
                <a16:creationId xmlns:a16="http://schemas.microsoft.com/office/drawing/2014/main" id="{AE6FE02A-B0E3-4AF3-ACF2-EC34DC21B11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767" b="2776"/>
          <a:stretch/>
        </p:blipFill>
        <p:spPr>
          <a:xfrm>
            <a:off x="4496893" y="795537"/>
            <a:ext cx="4094576" cy="2580775"/>
          </a:xfrm>
          <a:prstGeom prst="rect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3443DD-99AC-4E89-A8AC-4EDE5A946F1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139" y="-25005"/>
            <a:ext cx="1128704" cy="65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254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56596-5EAD-4595-A8B4-06B73576E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60382-2E9B-4898-B761-65BA8CA81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oogle Shape;77;p17">
            <a:extLst>
              <a:ext uri="{FF2B5EF4-FFF2-40B4-BE49-F238E27FC236}">
                <a16:creationId xmlns:a16="http://schemas.microsoft.com/office/drawing/2014/main" id="{0B135CCF-5A56-486C-98A3-5E9B25D7752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4228" b="4237"/>
          <a:stretch/>
        </p:blipFill>
        <p:spPr>
          <a:xfrm>
            <a:off x="627025" y="2085925"/>
            <a:ext cx="4094576" cy="2580775"/>
          </a:xfrm>
          <a:prstGeom prst="rect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" name="Google Shape;78;p17">
            <a:extLst>
              <a:ext uri="{FF2B5EF4-FFF2-40B4-BE49-F238E27FC236}">
                <a16:creationId xmlns:a16="http://schemas.microsoft.com/office/drawing/2014/main" id="{D1ED538F-C28A-41C6-B35D-F7785E7F47D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493" b="1493"/>
          <a:stretch/>
        </p:blipFill>
        <p:spPr>
          <a:xfrm>
            <a:off x="4496893" y="873489"/>
            <a:ext cx="4094576" cy="2580775"/>
          </a:xfrm>
          <a:prstGeom prst="rect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3E0315-4796-4662-A3C8-53440C130CD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139" y="-25005"/>
            <a:ext cx="1128704" cy="65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62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F4437-7866-4D79-8E97-D856377F5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B10C8-76FC-47FC-B44E-234BA0CD5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Google Shape;85;p18">
            <a:extLst>
              <a:ext uri="{FF2B5EF4-FFF2-40B4-BE49-F238E27FC236}">
                <a16:creationId xmlns:a16="http://schemas.microsoft.com/office/drawing/2014/main" id="{47780903-5444-45E5-AB42-25BDFEFA5AA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6889" b="6889"/>
          <a:stretch/>
        </p:blipFill>
        <p:spPr>
          <a:xfrm>
            <a:off x="317458" y="983133"/>
            <a:ext cx="5040939" cy="3177250"/>
          </a:xfrm>
          <a:prstGeom prst="rect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6" name="Google Shape;84;p18">
            <a:extLst>
              <a:ext uri="{FF2B5EF4-FFF2-40B4-BE49-F238E27FC236}">
                <a16:creationId xmlns:a16="http://schemas.microsoft.com/office/drawing/2014/main" id="{F371C8C0-798F-4BF7-A95B-2B0C61C1774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8017" r="8026"/>
          <a:stretch/>
        </p:blipFill>
        <p:spPr>
          <a:xfrm>
            <a:off x="5592475" y="744473"/>
            <a:ext cx="2941925" cy="1751509"/>
          </a:xfrm>
          <a:prstGeom prst="rect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7" name="Google Shape;83;p18">
            <a:extLst>
              <a:ext uri="{FF2B5EF4-FFF2-40B4-BE49-F238E27FC236}">
                <a16:creationId xmlns:a16="http://schemas.microsoft.com/office/drawing/2014/main" id="{04BAE09D-2D84-4A54-B8D5-2B6D35CBEF3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8519" b="8519"/>
          <a:stretch/>
        </p:blipFill>
        <p:spPr>
          <a:xfrm>
            <a:off x="5592475" y="2775770"/>
            <a:ext cx="2992725" cy="1751509"/>
          </a:xfrm>
          <a:prstGeom prst="rect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F87243-6D53-4760-9C0A-CB91EC6D0D3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139" y="-25005"/>
            <a:ext cx="1128704" cy="65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526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1A0B6-4539-4193-BA96-C641E0C89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0D862-D928-4F16-9442-B6521B3F4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Google Shape;91;p19">
            <a:extLst>
              <a:ext uri="{FF2B5EF4-FFF2-40B4-BE49-F238E27FC236}">
                <a16:creationId xmlns:a16="http://schemas.microsoft.com/office/drawing/2014/main" id="{69E1B963-3B18-4C0F-AFB0-1987446D568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8794" r="8785"/>
          <a:stretch/>
        </p:blipFill>
        <p:spPr>
          <a:xfrm>
            <a:off x="4424038" y="758987"/>
            <a:ext cx="4322763" cy="2724600"/>
          </a:xfrm>
          <a:prstGeom prst="rect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99B451-BD3C-44E4-8F46-B69B8C46AF3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139" y="-25005"/>
            <a:ext cx="1128704" cy="658536"/>
          </a:xfrm>
          <a:prstGeom prst="rect">
            <a:avLst/>
          </a:prstGeom>
        </p:spPr>
      </p:pic>
      <p:pic>
        <p:nvPicPr>
          <p:cNvPr id="5" name="Google Shape;90;p19">
            <a:extLst>
              <a:ext uri="{FF2B5EF4-FFF2-40B4-BE49-F238E27FC236}">
                <a16:creationId xmlns:a16="http://schemas.microsoft.com/office/drawing/2014/main" id="{1017CCBC-F10C-409A-A6CB-D2580A3328F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5381" r="5372"/>
          <a:stretch/>
        </p:blipFill>
        <p:spPr>
          <a:xfrm>
            <a:off x="249226" y="1847055"/>
            <a:ext cx="4322774" cy="2724601"/>
          </a:xfrm>
          <a:prstGeom prst="rect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9209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7B11D-96F3-4443-8330-B283E3A5D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16213-0653-4C5C-90BC-28E12ED3F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oogle Shape;96;p20">
            <a:extLst>
              <a:ext uri="{FF2B5EF4-FFF2-40B4-BE49-F238E27FC236}">
                <a16:creationId xmlns:a16="http://schemas.microsoft.com/office/drawing/2014/main" id="{1A339561-CC1E-4E44-A5B3-7B8FCE31C85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6076" y="449943"/>
            <a:ext cx="6976954" cy="4260183"/>
          </a:xfrm>
          <a:prstGeom prst="rect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4F95B4-DF54-4C90-98EF-E9E58266E7D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139" y="-25005"/>
            <a:ext cx="1128704" cy="65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1621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127</TotalTime>
  <Words>0</Words>
  <Application>Microsoft Office PowerPoint</Application>
  <PresentationFormat>On-screen Show (16:9)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Rosie Roberts</dc:creator>
  <cp:lastModifiedBy>Rosie Roberts</cp:lastModifiedBy>
  <cp:revision>4</cp:revision>
  <dcterms:modified xsi:type="dcterms:W3CDTF">2019-10-02T21:31:10Z</dcterms:modified>
</cp:coreProperties>
</file>